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7" r:id="rId8"/>
    <p:sldId id="288" r:id="rId9"/>
    <p:sldId id="286" r:id="rId10"/>
    <p:sldId id="290" r:id="rId11"/>
    <p:sldId id="291" r:id="rId12"/>
    <p:sldId id="289" r:id="rId13"/>
    <p:sldId id="293" r:id="rId14"/>
    <p:sldId id="294" r:id="rId15"/>
    <p:sldId id="295" r:id="rId16"/>
    <p:sldId id="296" r:id="rId17"/>
    <p:sldId id="285" r:id="rId18"/>
    <p:sldId id="298" r:id="rId19"/>
    <p:sldId id="299" r:id="rId20"/>
    <p:sldId id="300" r:id="rId21"/>
    <p:sldId id="297" r:id="rId22"/>
    <p:sldId id="301" r:id="rId23"/>
  </p:sldIdLst>
  <p:sldSz cx="12192000" cy="6858000"/>
  <p:notesSz cx="6858000" cy="9144000"/>
  <p:embeddedFontLst>
    <p:embeddedFont>
      <p:font typeface="Canva Sans" panose="020B0604020202020204" charset="0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Tahoma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29D0BD3-9348-2C6B-E939-6849E62BA6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F3AD60B-064F-C74C-E219-5D2E05E83781}"/>
              </a:ext>
            </a:extLst>
          </p:cNvPr>
          <p:cNvSpPr txBox="1"/>
          <p:nvPr/>
        </p:nvSpPr>
        <p:spPr>
          <a:xfrm>
            <a:off x="3886200" y="1524000"/>
            <a:ext cx="6096000" cy="6923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Bildiri</a:t>
            </a:r>
            <a:r>
              <a:rPr lang="en-US" sz="36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Başlığı</a:t>
            </a:r>
            <a:endParaRPr lang="en-US" sz="36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B9381D22-7B0A-34AF-BFB3-EED5B5BF84B1}"/>
              </a:ext>
            </a:extLst>
          </p:cNvPr>
          <p:cNvSpPr txBox="1"/>
          <p:nvPr/>
        </p:nvSpPr>
        <p:spPr>
          <a:xfrm>
            <a:off x="2780766" y="3236975"/>
            <a:ext cx="4737847" cy="280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1.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Yaptığı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Kurum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2.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Yaptığı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Kurum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3.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Yaptığı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Kurum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E-mail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5DD36D5F-5B36-B876-4028-A24C5DD8BA72}"/>
              </a:ext>
            </a:extLst>
          </p:cNvPr>
          <p:cNvSpPr txBox="1"/>
          <p:nvPr/>
        </p:nvSpPr>
        <p:spPr>
          <a:xfrm>
            <a:off x="2300001" y="6487218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1619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1A616-2EFB-594D-F6BC-3515D4CD7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D4712E7-0984-9A19-B8FF-3BA40F193E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EF817557-2EC7-AB80-84E9-45A9E08B6BED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Materyal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Yöntem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Materials and 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50B860FA-9D11-7A9A-B982-3C8A6D8DAEDB}"/>
              </a:ext>
            </a:extLst>
          </p:cNvPr>
          <p:cNvSpPr txBox="1"/>
          <p:nvPr/>
        </p:nvSpPr>
        <p:spPr>
          <a:xfrm>
            <a:off x="878234" y="1736732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kısmında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modeli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toplama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örneklem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istatistiksel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teknik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çözümleme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yaklaşımı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vb.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yöntemsel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FAFCFD9-7009-36B0-6A25-1544BA2C5F5B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1170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FE2B2-EE96-84FE-232C-437B15E51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3D622CE-69C5-B7C9-CC9C-80D85151B5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5948A780-1C9D-878C-03EE-259F7205CE3C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Materyal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Yöntem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Materials and 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486E640D-4D9C-EF52-CFAC-40B1BA65656E}"/>
              </a:ext>
            </a:extLst>
          </p:cNvPr>
          <p:cNvSpPr txBox="1"/>
          <p:nvPr/>
        </p:nvSpPr>
        <p:spPr>
          <a:xfrm>
            <a:off x="878234" y="1736732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kısmında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modeli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toplama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örneklem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istatistiksel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teknik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çözümleme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yaklaşımı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vb.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yöntemsel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0D94A721-59D1-3475-3B63-AEE02334EE3C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7608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7E95B58-3D99-DFC6-FC99-DE8A6A0E4F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3491E90C-5469-45A7-052F-195814B1046B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CB92433E-C719-2840-E730-9B06F0BED139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4B19C20D-040B-D665-1DFE-975744CD20DF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8612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7B6D-4CC4-77BB-EA36-D7377F90A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8A96A93-2077-CD38-328B-C92609E2FA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9AB03FEC-42D8-34F3-A299-0E91DCC7F6EC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85F0FCE0-686D-ED6A-9C46-CC8883AF8A71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22EF3E3C-0FB3-9FD7-B5F1-0C8C3E0889EC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7418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DCE6C-5DFA-7703-16D3-1CD3260D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F90113B-D1AC-230B-5884-8394B10458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AF0AAD8D-77EE-D455-1775-DAE7F63690BF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C71AEE12-5CD1-1FDF-DFCD-2E28B560C103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FFAEAC02-A171-7794-0D5D-6E671A90571A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1417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203A5-9A92-544B-3626-36BB2621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893E41D-EB70-DE5F-AA75-9D86ACE00A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09778288-4315-37BE-D03B-271E33C853EB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CB64806-E121-9F03-EFD6-02FB397463E4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78A3274D-6760-BDAA-D6A7-6139B2596BC4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251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92BC3-F789-65E1-422C-25E9FA5E1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391704F-CDAF-03F6-7826-3ACFED3791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FCB5B735-6AAC-314B-6152-2216C17E8FF7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6C041A5-356A-C180-84A7-F04C18B80FB8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38485BF-9563-B5EC-564A-83C5079A05AC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07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8C345CE-3C9E-05C6-18AD-213F699C2D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DCC87CE0-6144-C7DD-6E3B-DABC17494D37}"/>
              </a:ext>
            </a:extLst>
          </p:cNvPr>
          <p:cNvSpPr txBox="1"/>
          <p:nvPr/>
        </p:nvSpPr>
        <p:spPr>
          <a:xfrm>
            <a:off x="413825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Öneriler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F8161026-B7BB-7B0A-4C93-0A4C9497E40E}"/>
              </a:ext>
            </a:extLst>
          </p:cNvPr>
          <p:cNvSpPr txBox="1"/>
          <p:nvPr/>
        </p:nvSpPr>
        <p:spPr>
          <a:xfrm>
            <a:off x="1032781" y="2286000"/>
            <a:ext cx="9788468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sonuç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öneriler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4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B880B8C-3313-3E25-D0C1-32552AD05BE7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8559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F6200-4982-DD03-BAC0-EADACB1B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87436E1-9B83-3576-F46F-B56A9D57F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81208264-E163-7230-3086-3760A19D58FC}"/>
              </a:ext>
            </a:extLst>
          </p:cNvPr>
          <p:cNvSpPr txBox="1"/>
          <p:nvPr/>
        </p:nvSpPr>
        <p:spPr>
          <a:xfrm>
            <a:off x="413825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Öneriler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DD0386D1-1371-AA5A-B0CD-DB76A50788A5}"/>
              </a:ext>
            </a:extLst>
          </p:cNvPr>
          <p:cNvSpPr txBox="1"/>
          <p:nvPr/>
        </p:nvSpPr>
        <p:spPr>
          <a:xfrm>
            <a:off x="1032781" y="2286000"/>
            <a:ext cx="9788468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sonuç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öneriler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4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8E50340B-7D5D-D514-34E5-38307EE28A13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9887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109A7-0B3B-C60D-02B3-B009428E3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D8C69FF-1769-39E5-18D5-46258B83CB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62985F1-2B22-7F69-EAD2-9455220F8F71}"/>
              </a:ext>
            </a:extLst>
          </p:cNvPr>
          <p:cNvSpPr txBox="1"/>
          <p:nvPr/>
        </p:nvSpPr>
        <p:spPr>
          <a:xfrm>
            <a:off x="413825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Öneriler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A11135D0-35F2-9077-5902-EF1634A00F0D}"/>
              </a:ext>
            </a:extLst>
          </p:cNvPr>
          <p:cNvSpPr txBox="1"/>
          <p:nvPr/>
        </p:nvSpPr>
        <p:spPr>
          <a:xfrm>
            <a:off x="1032781" y="2286000"/>
            <a:ext cx="9788468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sonuç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öneriler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4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4554B261-662B-977F-88FA-7A4D5E7BA867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7550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E916DC5-C8C5-C77A-C6FF-C211185976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2B477E0-A448-A6D4-A92A-ABB478D282BF}"/>
              </a:ext>
            </a:extLst>
          </p:cNvPr>
          <p:cNvSpPr txBox="1"/>
          <p:nvPr/>
        </p:nvSpPr>
        <p:spPr>
          <a:xfrm>
            <a:off x="541932" y="641493"/>
            <a:ext cx="4037707" cy="339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7"/>
              </a:lnSpc>
              <a:spcBef>
                <a:spcPct val="0"/>
              </a:spcBef>
            </a:pPr>
            <a:r>
              <a:rPr lang="en-US" sz="1998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PowerPoint </a:t>
            </a:r>
            <a:r>
              <a:rPr lang="en-US" sz="1998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Sunusu</a:t>
            </a:r>
            <a:r>
              <a:rPr lang="en-US" sz="1998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8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Hazırlarken</a:t>
            </a:r>
            <a:endParaRPr lang="en-US" sz="1998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B5E8C9E3-2F4A-0058-0458-78B851440585}"/>
              </a:ext>
            </a:extLst>
          </p:cNvPr>
          <p:cNvSpPr txBox="1"/>
          <p:nvPr/>
        </p:nvSpPr>
        <p:spPr>
          <a:xfrm>
            <a:off x="3315787" y="1434465"/>
            <a:ext cx="542455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*</a:t>
            </a:r>
            <a:r>
              <a:rPr lang="en-US" sz="2100" b="1" dirty="0" err="1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Toplam</a:t>
            </a: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100" b="1" dirty="0" err="1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sunu</a:t>
            </a: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100" b="1" dirty="0" err="1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süresi</a:t>
            </a: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 15 </a:t>
            </a:r>
            <a:r>
              <a:rPr lang="en-US" sz="2100" b="1" dirty="0" err="1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dakikadır</a:t>
            </a: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.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(Sunu 10 </a:t>
            </a:r>
            <a:r>
              <a:rPr lang="en-US" sz="2100" b="1" dirty="0" err="1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dakika</a:t>
            </a: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, Soru-</a:t>
            </a:r>
            <a:r>
              <a:rPr lang="en-US" sz="2100" b="1" dirty="0" err="1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cevap</a:t>
            </a: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 5 </a:t>
            </a:r>
            <a:r>
              <a:rPr lang="en-US" sz="2100" b="1" dirty="0" err="1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dakika</a:t>
            </a:r>
            <a:r>
              <a:rPr lang="en-US" sz="2100" b="1" dirty="0">
                <a:solidFill>
                  <a:srgbClr val="FF914D"/>
                </a:solidFill>
                <a:latin typeface="Tahoma Bold"/>
                <a:ea typeface="Tahoma Bold"/>
                <a:cs typeface="Tahoma Bold"/>
                <a:sym typeface="Tahoma Bold"/>
              </a:rPr>
              <a:t>)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2F21722C-AEC7-E42D-B746-F9FEA2D4D220}"/>
              </a:ext>
            </a:extLst>
          </p:cNvPr>
          <p:cNvSpPr txBox="1"/>
          <p:nvPr/>
        </p:nvSpPr>
        <p:spPr>
          <a:xfrm>
            <a:off x="1104025" y="2390775"/>
            <a:ext cx="10158483" cy="352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Slaytlarınızı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metinle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doldurmayınız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okumanın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olarak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iyi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bir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uygulama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olmadığını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unutmayınız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Slaytlarda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10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dakikayı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aşmayacak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şekilde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hazırlayınız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Slaytı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21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sayfayı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geçmeyecek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şekilde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hazırlamaya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Eğer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çok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size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verilen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10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dakikalık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süreyi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aşmayacak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şekilde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ekleyebilirsiniz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endParaRPr lang="en-US" sz="17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380"/>
              </a:lnSpc>
              <a:spcBef>
                <a:spcPct val="0"/>
              </a:spcBef>
            </a:pPr>
            <a:endParaRPr lang="en-US" sz="17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1.Sunum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için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size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verilen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süreyi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alınız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(10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dakika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5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dakika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soru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cevap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2.Sunumunuzda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katılımcılara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vermek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istediğiniz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mesajın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net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olmasına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3.Metin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alanında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yalnızca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çok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önemli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bilgiyi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(Her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geçmeyiniz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4.Slaytlarınızda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katılımcıların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dikkatini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başka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çekecek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ilgisiz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animasyonlar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kullanmayınız</a:t>
            </a:r>
            <a:r>
              <a:rPr lang="en-US" sz="170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5.Yazı tipi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metin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hizalaması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iki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yana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yaslı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olmalıdır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ED5DE1F2-EA91-5775-40C8-F7837AB7D509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63883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C499-492B-2DA2-3BA3-D0713ABAB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F30BAC3-9A2F-8B94-BA39-D4C233F43A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74961FF1-0132-4A5B-9ABB-02567B46470F}"/>
              </a:ext>
            </a:extLst>
          </p:cNvPr>
          <p:cNvSpPr txBox="1"/>
          <p:nvPr/>
        </p:nvSpPr>
        <p:spPr>
          <a:xfrm>
            <a:off x="413825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Öneriler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D5752913-C05C-E09D-169C-FB59803CF67F}"/>
              </a:ext>
            </a:extLst>
          </p:cNvPr>
          <p:cNvSpPr txBox="1"/>
          <p:nvPr/>
        </p:nvSpPr>
        <p:spPr>
          <a:xfrm>
            <a:off x="1032781" y="2286000"/>
            <a:ext cx="9788468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sonuç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öneriler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4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76298820-2A53-63FF-F8FA-849C0C70E340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66306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AACEA-79EA-E8E2-B6C3-E5F8CE665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zarf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10A3F71-CD33-9BD5-CDB9-A84BF44851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426C0643-FBE7-655F-FC34-A82992512E25}"/>
              </a:ext>
            </a:extLst>
          </p:cNvPr>
          <p:cNvSpPr txBox="1"/>
          <p:nvPr/>
        </p:nvSpPr>
        <p:spPr>
          <a:xfrm>
            <a:off x="8433638" y="571304"/>
            <a:ext cx="2363186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000" b="1" spc="136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KAYNAKLAR</a:t>
            </a:r>
          </a:p>
          <a:p>
            <a:pPr algn="ctr">
              <a:lnSpc>
                <a:spcPts val="2380"/>
              </a:lnSpc>
            </a:pPr>
            <a:r>
              <a:rPr lang="en-US" sz="2000" spc="136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Resources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EA603443-2400-A690-4DFF-CFDDF705A1B9}"/>
              </a:ext>
            </a:extLst>
          </p:cNvPr>
          <p:cNvSpPr txBox="1"/>
          <p:nvPr/>
        </p:nvSpPr>
        <p:spPr>
          <a:xfrm>
            <a:off x="883137" y="2483417"/>
            <a:ext cx="10422678" cy="296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dinleyicilerin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faydalanabilmesi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için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referans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kaynakları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listelenmelidir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sadece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birkaç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kaynağa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10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166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DA82-65B4-1252-F18D-316F4E4AC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yazı tipi, logo, ekran görüntüsü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B3C4F4A-CACC-C05D-C816-1B55C88A65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5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74EC468-2236-FAEE-40AE-4E759B7462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EAF207E9-82FE-0EB4-3306-AF4A0CFDADBF}"/>
              </a:ext>
            </a:extLst>
          </p:cNvPr>
          <p:cNvSpPr txBox="1"/>
          <p:nvPr/>
        </p:nvSpPr>
        <p:spPr>
          <a:xfrm>
            <a:off x="1077544" y="522086"/>
            <a:ext cx="2966483" cy="65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  <a:endParaRPr lang="en-US" sz="2098" b="1" spc="50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622"/>
              </a:lnSpc>
            </a:pPr>
            <a:r>
              <a:rPr lang="en-US" sz="2098" spc="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BF58AC33-5EFB-37F5-C969-9719CA2AE8EC}"/>
              </a:ext>
            </a:extLst>
          </p:cNvPr>
          <p:cNvSpPr txBox="1"/>
          <p:nvPr/>
        </p:nvSpPr>
        <p:spPr>
          <a:xfrm>
            <a:off x="878234" y="1791363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konusu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sorunu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amacı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Varsa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sayıltılar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varsayımlar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sınırlılıklar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kısıtlar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da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EE92BF2E-22F6-1BD5-1B93-678F180B4019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853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67E64-4E63-FDFD-DC98-A0CDE5C05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0BAA76E-67BE-F62E-BE12-0B78E401AE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B03E73DB-6373-4BD3-66A9-828FB8A327F4}"/>
              </a:ext>
            </a:extLst>
          </p:cNvPr>
          <p:cNvSpPr txBox="1"/>
          <p:nvPr/>
        </p:nvSpPr>
        <p:spPr>
          <a:xfrm>
            <a:off x="1077544" y="522086"/>
            <a:ext cx="2966483" cy="65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  <a:endParaRPr lang="en-US" sz="2098" b="1" spc="50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622"/>
              </a:lnSpc>
            </a:pPr>
            <a:r>
              <a:rPr lang="en-US" sz="2098" spc="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18355462-D244-1F98-9B0C-4794ECA53C95}"/>
              </a:ext>
            </a:extLst>
          </p:cNvPr>
          <p:cNvSpPr txBox="1"/>
          <p:nvPr/>
        </p:nvSpPr>
        <p:spPr>
          <a:xfrm>
            <a:off x="878234" y="1791363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konusu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sorunu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amacı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Varsa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sayıltılar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varsayımlar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sınırlılıklar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kısıtlar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da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F79332E3-D657-7DBA-6A79-2F5765BDA559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1909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D9DCD-05C3-CAE6-3DC9-0B4F92115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B459CCD4-E23B-B240-8D99-D7F8D65563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FCABB2F9-6708-65F8-15E3-C142A9D27BF3}"/>
              </a:ext>
            </a:extLst>
          </p:cNvPr>
          <p:cNvSpPr txBox="1"/>
          <p:nvPr/>
        </p:nvSpPr>
        <p:spPr>
          <a:xfrm>
            <a:off x="1077544" y="522086"/>
            <a:ext cx="2966483" cy="65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  <a:endParaRPr lang="en-US" sz="2098" b="1" spc="50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622"/>
              </a:lnSpc>
            </a:pPr>
            <a:r>
              <a:rPr lang="en-US" sz="2098" spc="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9AD241FF-20B0-3B71-C45E-1A98F41AE9E5}"/>
              </a:ext>
            </a:extLst>
          </p:cNvPr>
          <p:cNvSpPr txBox="1"/>
          <p:nvPr/>
        </p:nvSpPr>
        <p:spPr>
          <a:xfrm>
            <a:off x="878234" y="1791363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konusu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sorunu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amacı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Varsa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sayıltılar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varsayımlar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sınırlılıklar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kısıtlar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da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6453F9B5-504B-873A-34D0-FE1B9EC2814C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9819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F8EA4C0-4043-BDAA-EC31-B5A47A11DB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0E3424B1-3F8A-BBD0-104A-D39D98F7C614}"/>
              </a:ext>
            </a:extLst>
          </p:cNvPr>
          <p:cNvSpPr txBox="1"/>
          <p:nvPr/>
        </p:nvSpPr>
        <p:spPr>
          <a:xfrm>
            <a:off x="480221" y="550032"/>
            <a:ext cx="416112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</a:t>
            </a: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/ </a:t>
            </a: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Kuramsal</a:t>
            </a: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Çerçeve</a:t>
            </a:r>
            <a:endParaRPr lang="en-US" sz="1899" b="1" spc="45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just">
              <a:lnSpc>
                <a:spcPts val="2374"/>
              </a:lnSpc>
            </a:pPr>
            <a:r>
              <a:rPr lang="en-US" sz="1899" spc="45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Conceptual/ Theoretical Framework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9DF6ED10-B7AB-A5BC-E24F-EC3E9A35FFDB}"/>
              </a:ext>
            </a:extLst>
          </p:cNvPr>
          <p:cNvSpPr txBox="1"/>
          <p:nvPr/>
        </p:nvSpPr>
        <p:spPr>
          <a:xfrm>
            <a:off x="878234" y="1827331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/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Kuramsal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Çerçeve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teorik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temelleri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literatürdeki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konumu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kısaca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C57D02F5-D1D4-577B-E261-68BF76703F68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885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D8DF0-43A8-7476-5087-8AD6FDD2F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B7A27139-7614-9A30-DDE1-39A3927E99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FE634BAC-78A3-7CBD-29BC-9A383454C935}"/>
              </a:ext>
            </a:extLst>
          </p:cNvPr>
          <p:cNvSpPr txBox="1"/>
          <p:nvPr/>
        </p:nvSpPr>
        <p:spPr>
          <a:xfrm>
            <a:off x="480221" y="550032"/>
            <a:ext cx="416112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</a:t>
            </a: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/ </a:t>
            </a: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Kuramsal</a:t>
            </a: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Çerçeve</a:t>
            </a:r>
            <a:endParaRPr lang="en-US" sz="1899" b="1" spc="45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just">
              <a:lnSpc>
                <a:spcPts val="2374"/>
              </a:lnSpc>
            </a:pPr>
            <a:r>
              <a:rPr lang="en-US" sz="1899" spc="45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Conceptual/ Theoretical Framework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B69391-1E5C-C095-257C-7C3FA52BB4C3}"/>
              </a:ext>
            </a:extLst>
          </p:cNvPr>
          <p:cNvSpPr txBox="1"/>
          <p:nvPr/>
        </p:nvSpPr>
        <p:spPr>
          <a:xfrm>
            <a:off x="878234" y="1827331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/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Kuramsal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Çerçeve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teorik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temelleri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literatürdeki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konumu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kısaca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E81B7157-CE26-6801-013F-C96F7F82CF35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275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FFDB-F13C-FE82-3990-7A5D8CEE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AF971C5-B709-698F-0504-58436D02DD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F9B26B72-CBCA-4BBC-BA60-BAF218F07624}"/>
              </a:ext>
            </a:extLst>
          </p:cNvPr>
          <p:cNvSpPr txBox="1"/>
          <p:nvPr/>
        </p:nvSpPr>
        <p:spPr>
          <a:xfrm>
            <a:off x="480221" y="550032"/>
            <a:ext cx="416112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</a:t>
            </a: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/ </a:t>
            </a: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Kuramsal</a:t>
            </a: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Çerçeve</a:t>
            </a:r>
            <a:endParaRPr lang="en-US" sz="1899" b="1" spc="45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just">
              <a:lnSpc>
                <a:spcPts val="2374"/>
              </a:lnSpc>
            </a:pPr>
            <a:r>
              <a:rPr lang="en-US" sz="1899" spc="45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Conceptual/ Theoretical Framework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180BFD0B-148D-1AD0-546D-2FCC4023F6F2}"/>
              </a:ext>
            </a:extLst>
          </p:cNvPr>
          <p:cNvSpPr txBox="1"/>
          <p:nvPr/>
        </p:nvSpPr>
        <p:spPr>
          <a:xfrm>
            <a:off x="878234" y="1827331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/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Kuramsal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Çerçeve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teorik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temelleri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literatürdeki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konumu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kısaca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B48B1F3D-F539-0053-7775-918FE3D9D975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688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zarf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DF352EE-0B40-6F35-3574-B9679D2D45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1462"/>
            <a:ext cx="12185501" cy="6855075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D711BAB0-04D9-4AAC-8DBD-A734804E8871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Materyal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Yöntem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Materials and 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1A9F6EEE-D74B-AC61-27D9-6443517BCF1E}"/>
              </a:ext>
            </a:extLst>
          </p:cNvPr>
          <p:cNvSpPr txBox="1"/>
          <p:nvPr/>
        </p:nvSpPr>
        <p:spPr>
          <a:xfrm>
            <a:off x="878234" y="1736732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kısmında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modeli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toplama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örneklem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istatistiksel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teknik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çözümleme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yaklaşımı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vb.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yöntemsel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5DA854A-6BCE-0D86-0570-810C079F925F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005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1183</Words>
  <Application>Microsoft Office PowerPoint</Application>
  <PresentationFormat>Geniş ekran</PresentationFormat>
  <Paragraphs>245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Tahoma Bold</vt:lpstr>
      <vt:lpstr>Canva Sans</vt:lpstr>
      <vt:lpstr>Calibri</vt:lpstr>
      <vt:lpstr>Tahoma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INFTEC - 2025</dc:title>
  <dc:creator>INFTEC</dc:creator>
  <cp:lastModifiedBy>Mesut Gökay OKUR</cp:lastModifiedBy>
  <cp:revision>10</cp:revision>
  <dcterms:created xsi:type="dcterms:W3CDTF">2006-08-16T00:00:00Z</dcterms:created>
  <dcterms:modified xsi:type="dcterms:W3CDTF">2025-03-15T08:16:40Z</dcterms:modified>
  <dc:identifier>DAGfKgDFFOo</dc:identifier>
</cp:coreProperties>
</file>